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3" r:id="rId5"/>
    <p:sldId id="264" r:id="rId6"/>
    <p:sldId id="265" r:id="rId7"/>
    <p:sldId id="269" r:id="rId8"/>
    <p:sldId id="266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48278-C850-4A9C-B4D8-ED7677DD6220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120E7-159B-4A35-AD35-046608B28A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7180F-5F8A-4D35-8C1C-BFCFD236B286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84F9B-1161-48B2-A208-41A5C1FA8F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06708-E008-4395-8397-2FDEF230B378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F5A47-AA74-4983-93C6-AED8BF60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BD934-C170-4C7C-8F20-5D7C3B0C7E29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DC525-2E54-4D3E-8216-16B2E82641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B426-1F9D-4E55-8AA4-C0106EA54C98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AC06E-F8C0-488E-9C1B-AC8C997524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A46C6-4FF5-434A-8A3D-5AE6DCB39081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D3F9F-CC58-4CA4-A303-3BA3B7E45C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061B5-0DFF-4E8F-835F-581664A71EAE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B0DD3-B96D-4AC0-9737-9B686366D2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1FC86-BB18-431A-A139-84B3942493C4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0651B-9822-451A-B2C0-0EE3160330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06282-C010-427B-B559-1B254C2AB284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44E2B-13A9-422A-9EF8-0D03FC8B66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7A6AB-7196-4891-BF14-5CF56418B33F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45754-B974-47FC-84FE-4CBB6BA32E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18512-A601-45C2-89F3-48F110A3DA54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71D5A-A902-4402-B67C-C8306EA38A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C5785C-1535-4ABC-BFE0-F77ED0D6CE14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C15BF5-6FFC-4943-AF39-C42BCD6988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Výukový materiál</a:t>
            </a:r>
          </a:p>
          <a:p>
            <a:pPr algn="ctr"/>
            <a:r>
              <a:rPr lang="cs-CZ" sz="25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Označení:</a:t>
            </a: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3412" y="4398963"/>
            <a:ext cx="1620837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Sada:   </a:t>
            </a:r>
            <a:r>
              <a:rPr lang="cs-CZ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7063" y="4854575"/>
            <a:ext cx="116681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9125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CZ.1.07/1.5.00/34.0199</a:t>
            </a:r>
          </a:p>
        </p:txBody>
      </p:sp>
      <p:sp>
        <p:nvSpPr>
          <p:cNvPr id="13324" name="TextovéPole 13"/>
          <p:cNvSpPr txBox="1">
            <a:spLocks noChangeArrowheads="1"/>
          </p:cNvSpPr>
          <p:nvPr/>
        </p:nvSpPr>
        <p:spPr bwMode="auto">
          <a:xfrm>
            <a:off x="2325688" y="4398963"/>
            <a:ext cx="44783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VY_32_INOVACE_ANJ_VL_3_11</a:t>
            </a:r>
          </a:p>
        </p:txBody>
      </p:sp>
      <p:sp>
        <p:nvSpPr>
          <p:cNvPr id="13325" name="TextovéPole 14"/>
          <p:cNvSpPr txBox="1">
            <a:spLocks noChangeArrowheads="1"/>
          </p:cNvSpPr>
          <p:nvPr/>
        </p:nvSpPr>
        <p:spPr bwMode="auto">
          <a:xfrm>
            <a:off x="3360738" y="4872038"/>
            <a:ext cx="16652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27. 9. 2013</a:t>
            </a:r>
          </a:p>
        </p:txBody>
      </p:sp>
      <p:sp>
        <p:nvSpPr>
          <p:cNvPr id="13326" name="TextovéPole 15"/>
          <p:cNvSpPr txBox="1">
            <a:spLocks noChangeArrowheads="1"/>
          </p:cNvSpPr>
          <p:nvPr/>
        </p:nvSpPr>
        <p:spPr bwMode="auto">
          <a:xfrm>
            <a:off x="7834313" y="4854575"/>
            <a:ext cx="698127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</a:t>
            </a:r>
          </a:p>
        </p:txBody>
      </p:sp>
      <p:sp>
        <p:nvSpPr>
          <p:cNvPr id="13327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2. 9. 2013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cs-CZ" sz="3200" dirty="0" smtClean="0"/>
              <a:t>Seznam</a:t>
            </a:r>
            <a:r>
              <a:rPr lang="cs-CZ" sz="3200" dirty="0"/>
              <a:t> použité literatury a pramenů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Essential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2007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English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2004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Eastwood</a:t>
            </a:r>
            <a:r>
              <a:rPr lang="cs-CZ" sz="1800" dirty="0" smtClean="0"/>
              <a:t>, J., Oxford </a:t>
            </a:r>
            <a:r>
              <a:rPr lang="cs-CZ" sz="1800" dirty="0" err="1" smtClean="0"/>
              <a:t>Practice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</a:t>
            </a:r>
            <a:r>
              <a:rPr lang="cs-CZ" sz="1800" dirty="0" err="1" smtClean="0"/>
              <a:t>Intermediate</a:t>
            </a:r>
            <a:r>
              <a:rPr lang="cs-CZ" sz="1800" dirty="0" smtClean="0"/>
              <a:t>, Oxford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2006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smtClean="0"/>
              <a:t>obrázky – kliparty sady Microsoft Office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algn="ctr" defTabSz="808038"/>
            <a:r>
              <a:rPr lang="cs-CZ" altLang="cs-CZ" sz="6400">
                <a:solidFill>
                  <a:srgbClr val="FFFF66"/>
                </a:solidFill>
                <a:cs typeface="Arial" charset="0"/>
              </a:rPr>
              <a:t>Přítomný</a:t>
            </a:r>
            <a:r>
              <a:rPr lang="cs-CZ" altLang="cs-CZ" sz="5400">
                <a:solidFill>
                  <a:srgbClr val="FFFF66"/>
                </a:solidFill>
                <a:cs typeface="Arial" charset="0"/>
              </a:rPr>
              <a:t> čas prostý</a:t>
            </a:r>
          </a:p>
          <a:p>
            <a:pPr algn="ctr" defTabSz="808038"/>
            <a:r>
              <a:rPr lang="cs-CZ" altLang="cs-CZ" sz="2500">
                <a:solidFill>
                  <a:srgbClr val="FFFF66"/>
                </a:solidFill>
                <a:cs typeface="Arial" charset="0"/>
              </a:rPr>
              <a:t>Present Simple</a:t>
            </a:r>
          </a:p>
        </p:txBody>
      </p:sp>
      <p:pic>
        <p:nvPicPr>
          <p:cNvPr id="14339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503238" y="4835525"/>
            <a:ext cx="4205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14343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14344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Anotace:</a:t>
            </a:r>
          </a:p>
        </p:txBody>
      </p:sp>
      <p:sp>
        <p:nvSpPr>
          <p:cNvPr id="14345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1. ročník</a:t>
            </a:r>
          </a:p>
        </p:txBody>
      </p:sp>
      <p:sp>
        <p:nvSpPr>
          <p:cNvPr id="14346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Anglický jazyk</a:t>
            </a:r>
          </a:p>
        </p:txBody>
      </p:sp>
      <p:sp>
        <p:nvSpPr>
          <p:cNvPr id="14347" name="TextovéPole 11"/>
          <p:cNvSpPr txBox="1">
            <a:spLocks noChangeArrowheads="1"/>
          </p:cNvSpPr>
          <p:nvPr/>
        </p:nvSpPr>
        <p:spPr bwMode="auto">
          <a:xfrm>
            <a:off x="3922713" y="4835525"/>
            <a:ext cx="4070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Mgr. Radka Volfová</a:t>
            </a:r>
          </a:p>
        </p:txBody>
      </p:sp>
      <p:sp>
        <p:nvSpPr>
          <p:cNvPr id="14348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pt-BR" altLang="cs-CZ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alt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4349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5897563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Základní pravidla pro tvoření přítomného času prostého, zásady a příklady jeho použití</a:t>
            </a:r>
          </a:p>
        </p:txBody>
      </p:sp>
      <p:sp>
        <p:nvSpPr>
          <p:cNvPr id="14350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Tematická oblast:</a:t>
            </a:r>
          </a:p>
        </p:txBody>
      </p:sp>
      <p:sp>
        <p:nvSpPr>
          <p:cNvPr id="14351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 dirty="0" err="1">
                <a:solidFill>
                  <a:srgbClr val="FFFF66"/>
                </a:solidFill>
              </a:rPr>
              <a:t>Grammar</a:t>
            </a:r>
            <a:r>
              <a:rPr lang="cs-CZ" altLang="cs-CZ" sz="2100" b="1" dirty="0">
                <a:solidFill>
                  <a:srgbClr val="FFFF66"/>
                </a:solidFill>
              </a:rPr>
              <a:t> &amp;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Simple</a:t>
            </a:r>
            <a:r>
              <a:rPr lang="cs-CZ" dirty="0" smtClean="0"/>
              <a:t> - </a:t>
            </a:r>
            <a:r>
              <a:rPr lang="cs-CZ" dirty="0" err="1" smtClean="0"/>
              <a:t>affirmative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play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play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play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baseline="0" dirty="0" err="1" smtClean="0"/>
                        <a:t>plays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play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951163" y="1484313"/>
            <a:ext cx="32416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Infinitive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 3rd </a:t>
            </a:r>
            <a:r>
              <a:rPr lang="cs-CZ" dirty="0" err="1"/>
              <a:t>sg</a:t>
            </a:r>
            <a:r>
              <a:rPr lang="cs-CZ" dirty="0"/>
              <a:t> infinitive + S/ES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Simple</a:t>
            </a:r>
            <a:r>
              <a:rPr lang="cs-CZ" dirty="0" smtClean="0"/>
              <a:t> - negative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</a:t>
                      </a:r>
                      <a:r>
                        <a:rPr lang="cs-CZ" sz="2400" kern="1200" dirty="0" err="1" smtClean="0"/>
                        <a:t>don´t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don´t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don´t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don´t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kern="1200" dirty="0" err="1" smtClean="0"/>
                        <a:t>doesn´t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don´t</a:t>
                      </a:r>
                      <a:r>
                        <a:rPr lang="cs-CZ" sz="2400" kern="1200" dirty="0" smtClean="0"/>
                        <a:t> play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987675" y="1484313"/>
            <a:ext cx="316865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Don´t</a:t>
            </a:r>
            <a:r>
              <a:rPr lang="cs-CZ" dirty="0"/>
              <a:t> / </a:t>
            </a:r>
            <a:r>
              <a:rPr lang="cs-CZ" dirty="0" err="1"/>
              <a:t>doesn´t</a:t>
            </a:r>
            <a:r>
              <a:rPr lang="cs-CZ" dirty="0"/>
              <a:t> + infinitive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Simple</a:t>
            </a:r>
            <a:r>
              <a:rPr lang="cs-CZ" dirty="0" smtClean="0"/>
              <a:t> - </a:t>
            </a:r>
            <a:r>
              <a:rPr lang="cs-CZ" dirty="0" err="1" smtClean="0"/>
              <a:t>question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Do I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Do </a:t>
                      </a:r>
                      <a:r>
                        <a:rPr lang="cs-CZ" sz="2400" kern="1200" dirty="0" err="1" smtClean="0"/>
                        <a:t>we</a:t>
                      </a:r>
                      <a:r>
                        <a:rPr lang="cs-CZ" sz="2400" kern="1200" dirty="0" smtClean="0"/>
                        <a:t>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Do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Do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Does</a:t>
                      </a:r>
                      <a:r>
                        <a:rPr lang="cs-CZ" sz="2400" kern="1200" dirty="0" smtClean="0"/>
                        <a:t> he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Do </a:t>
                      </a:r>
                      <a:r>
                        <a:rPr lang="cs-CZ" sz="2400" kern="1200" dirty="0" err="1" smtClean="0"/>
                        <a:t>they</a:t>
                      </a:r>
                      <a:r>
                        <a:rPr lang="cs-CZ" sz="2400" kern="1200" dirty="0" smtClean="0"/>
                        <a:t> play?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051050" y="1484313"/>
            <a:ext cx="50419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Do/</a:t>
            </a:r>
            <a:r>
              <a:rPr lang="cs-CZ" dirty="0" err="1"/>
              <a:t>don´t</a:t>
            </a:r>
            <a:r>
              <a:rPr lang="cs-CZ" dirty="0"/>
              <a:t> / </a:t>
            </a:r>
            <a:r>
              <a:rPr lang="cs-CZ" dirty="0" err="1"/>
              <a:t>does</a:t>
            </a:r>
            <a:r>
              <a:rPr lang="cs-CZ" dirty="0"/>
              <a:t>/</a:t>
            </a:r>
            <a:r>
              <a:rPr lang="cs-CZ" dirty="0" err="1"/>
              <a:t>does´t</a:t>
            </a:r>
            <a:r>
              <a:rPr lang="cs-CZ" dirty="0"/>
              <a:t> + </a:t>
            </a:r>
            <a:r>
              <a:rPr lang="cs-CZ" dirty="0" err="1"/>
              <a:t>subject</a:t>
            </a:r>
            <a:r>
              <a:rPr lang="cs-CZ" dirty="0"/>
              <a:t> + infinitive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We</a:t>
            </a:r>
            <a:r>
              <a:rPr lang="cs-CZ" dirty="0" smtClean="0"/>
              <a:t> use </a:t>
            </a: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Simple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9138"/>
            <a:ext cx="8686800" cy="4824412"/>
          </a:xfrm>
        </p:spPr>
        <p:txBody>
          <a:bodyPr>
            <a:normAutofit fontScale="850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smtClean="0">
                <a:solidFill>
                  <a:srgbClr val="FFC000"/>
                </a:solidFill>
              </a:rPr>
              <a:t>to talk </a:t>
            </a:r>
            <a:r>
              <a:rPr lang="cs-CZ" sz="3200" dirty="0" err="1" smtClean="0">
                <a:solidFill>
                  <a:srgbClr val="FFC000"/>
                </a:solidFill>
              </a:rPr>
              <a:t>about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things</a:t>
            </a:r>
            <a:r>
              <a:rPr lang="cs-CZ" sz="3200" dirty="0" smtClean="0">
                <a:solidFill>
                  <a:srgbClr val="FFC000"/>
                </a:solidFill>
              </a:rPr>
              <a:t> in </a:t>
            </a:r>
            <a:r>
              <a:rPr lang="cs-CZ" sz="3200" dirty="0" err="1" smtClean="0">
                <a:solidFill>
                  <a:srgbClr val="FFC000"/>
                </a:solidFill>
              </a:rPr>
              <a:t>general</a:t>
            </a:r>
            <a:endParaRPr lang="cs-CZ" sz="32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Nurses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look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after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patients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in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hospitals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smtClean="0">
                <a:solidFill>
                  <a:srgbClr val="FFC000"/>
                </a:solidFill>
              </a:rPr>
              <a:t>to </a:t>
            </a:r>
            <a:r>
              <a:rPr lang="cs-CZ" sz="3200" dirty="0" err="1" smtClean="0">
                <a:solidFill>
                  <a:srgbClr val="FFC000"/>
                </a:solidFill>
              </a:rPr>
              <a:t>say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that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something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happens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repeatedly</a:t>
            </a:r>
            <a:endParaRPr lang="cs-CZ" sz="32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restaurant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opens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10.00 in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morning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 go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swimming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every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Friday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200" dirty="0" smtClean="0">
                <a:solidFill>
                  <a:srgbClr val="FFC000"/>
                </a:solidFill>
              </a:rPr>
              <a:t>to talk </a:t>
            </a:r>
            <a:r>
              <a:rPr lang="cs-CZ" sz="3200" dirty="0" err="1" smtClean="0">
                <a:solidFill>
                  <a:srgbClr val="FFC000"/>
                </a:solidFill>
              </a:rPr>
              <a:t>about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scheduled</a:t>
            </a:r>
            <a:r>
              <a:rPr lang="cs-CZ" sz="3200" dirty="0" smtClean="0">
                <a:solidFill>
                  <a:srgbClr val="FFC000"/>
                </a:solidFill>
              </a:rPr>
              <a:t> </a:t>
            </a:r>
            <a:r>
              <a:rPr lang="cs-CZ" sz="3200" dirty="0" err="1" smtClean="0">
                <a:solidFill>
                  <a:srgbClr val="FFC000"/>
                </a:solidFill>
              </a:rPr>
              <a:t>events</a:t>
            </a:r>
            <a:endParaRPr lang="cs-CZ" sz="3200" dirty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/>
              <a:t>	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train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to London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leaves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</a:t>
            </a:r>
            <a:r>
              <a:rPr lang="cs-CZ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6.30.</a:t>
            </a:r>
            <a:endParaRPr lang="cs-CZ" sz="2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en-US" sz="3200" dirty="0">
                <a:solidFill>
                  <a:srgbClr val="FFC000"/>
                </a:solidFill>
              </a:rPr>
              <a:t>to express the idea that an action </a:t>
            </a:r>
            <a:r>
              <a:rPr lang="en-US" sz="3200" dirty="0" smtClean="0">
                <a:solidFill>
                  <a:srgbClr val="FFC000"/>
                </a:solidFill>
              </a:rPr>
              <a:t>is</a:t>
            </a:r>
            <a:r>
              <a:rPr lang="cs-CZ" sz="3200" dirty="0" smtClean="0">
                <a:solidFill>
                  <a:srgbClr val="FFC000"/>
                </a:solidFill>
              </a:rPr>
              <a:t>/</a:t>
            </a:r>
            <a:r>
              <a:rPr lang="cs-CZ" sz="3200" dirty="0" err="1" smtClean="0">
                <a:solidFill>
                  <a:srgbClr val="FFC000"/>
                </a:solidFill>
              </a:rPr>
              <a:t>is</a:t>
            </a:r>
            <a:r>
              <a:rPr lang="cs-CZ" sz="3200" dirty="0" smtClean="0">
                <a:solidFill>
                  <a:srgbClr val="FFC000"/>
                </a:solidFill>
              </a:rPr>
              <a:t> not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>
                <a:solidFill>
                  <a:srgbClr val="FFC000"/>
                </a:solidFill>
              </a:rPr>
              <a:t>happening </a:t>
            </a:r>
            <a:r>
              <a:rPr lang="en-US" sz="3200" dirty="0" smtClean="0">
                <a:solidFill>
                  <a:srgbClr val="FFC000"/>
                </a:solidFill>
              </a:rPr>
              <a:t>now</a:t>
            </a:r>
            <a:r>
              <a:rPr lang="en-US" sz="3200" dirty="0">
                <a:solidFill>
                  <a:srgbClr val="FFC000"/>
                </a:solidFill>
              </a:rPr>
              <a:t>. This can only be done with Non-Continuous </a:t>
            </a:r>
            <a:r>
              <a:rPr lang="en-US" sz="3200" dirty="0" err="1" smtClean="0">
                <a:solidFill>
                  <a:srgbClr val="FFC000"/>
                </a:solidFill>
              </a:rPr>
              <a:t>Ver</a:t>
            </a:r>
            <a:r>
              <a:rPr lang="cs-CZ" sz="3200" dirty="0" err="1" smtClean="0">
                <a:solidFill>
                  <a:srgbClr val="FFC000"/>
                </a:solidFill>
              </a:rPr>
              <a:t>bs</a:t>
            </a:r>
            <a:r>
              <a:rPr lang="cs-CZ" sz="3200" dirty="0" smtClean="0">
                <a:solidFill>
                  <a:srgbClr val="FFC000"/>
                </a:solidFill>
              </a:rPr>
              <a:t>.</a:t>
            </a: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000" dirty="0" smtClean="0">
                <a:solidFill>
                  <a:srgbClr val="FFC000"/>
                </a:solidFill>
              </a:rPr>
              <a:t>	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He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needs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my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help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now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She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doesn´t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have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her </a:t>
            </a:r>
            <a:r>
              <a:rPr lang="cs-CZ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passport</a:t>
            </a:r>
            <a:r>
              <a:rPr lang="cs-CZ" dirty="0">
                <a:solidFill>
                  <a:schemeClr val="bg1">
                    <a:lumMod val="95000"/>
                    <a:lumOff val="5000"/>
                  </a:schemeClr>
                </a:solidFill>
              </a:rPr>
              <a:t> in her hand. </a:t>
            </a:r>
          </a:p>
          <a:p>
            <a:pPr marL="585216" lvl="1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sz="2000" dirty="0">
                <a:solidFill>
                  <a:srgbClr val="FFC000"/>
                </a:solidFill>
              </a:rPr>
              <a:t>	</a:t>
            </a:r>
            <a:endParaRPr lang="cs-CZ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Signal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endParaRPr lang="cs-CZ" dirty="0"/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often</a:t>
            </a:r>
          </a:p>
          <a:p>
            <a:r>
              <a:rPr lang="cs-CZ" smtClean="0"/>
              <a:t>always</a:t>
            </a:r>
          </a:p>
          <a:p>
            <a:r>
              <a:rPr lang="cs-CZ" smtClean="0"/>
              <a:t>usually </a:t>
            </a:r>
          </a:p>
          <a:p>
            <a:r>
              <a:rPr lang="cs-CZ" smtClean="0"/>
              <a:t>sometimes</a:t>
            </a:r>
          </a:p>
          <a:p>
            <a:r>
              <a:rPr lang="cs-CZ" smtClean="0"/>
              <a:t>never</a:t>
            </a:r>
          </a:p>
          <a:p>
            <a:r>
              <a:rPr lang="cs-CZ" smtClean="0"/>
              <a:t>every day</a:t>
            </a:r>
          </a:p>
          <a:p>
            <a:r>
              <a:rPr lang="cs-CZ" smtClean="0"/>
              <a:t>every Monday</a:t>
            </a:r>
          </a:p>
          <a:p>
            <a:r>
              <a:rPr lang="cs-CZ" smtClean="0"/>
              <a:t>on Wednesdays</a:t>
            </a:r>
          </a:p>
          <a:p>
            <a:r>
              <a:rPr lang="cs-CZ" smtClean="0"/>
              <a:t>at weekends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4925" y="1557338"/>
            <a:ext cx="9109075" cy="4708525"/>
          </a:xfrm>
        </p:spPr>
        <p:txBody>
          <a:bodyPr>
            <a:normAutofit fontScale="70000" lnSpcReduction="20000"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3300" dirty="0" err="1" smtClean="0">
                <a:solidFill>
                  <a:srgbClr val="FFC000"/>
                </a:solidFill>
              </a:rPr>
              <a:t>Put</a:t>
            </a:r>
            <a:r>
              <a:rPr lang="cs-CZ" sz="3300" dirty="0" smtClean="0">
                <a:solidFill>
                  <a:srgbClr val="FFC000"/>
                </a:solidFill>
              </a:rPr>
              <a:t> </a:t>
            </a:r>
            <a:r>
              <a:rPr lang="cs-CZ" sz="3300" dirty="0" err="1" smtClean="0">
                <a:solidFill>
                  <a:srgbClr val="FFC000"/>
                </a:solidFill>
              </a:rPr>
              <a:t>the</a:t>
            </a:r>
            <a:r>
              <a:rPr lang="cs-CZ" sz="3300" dirty="0" smtClean="0">
                <a:solidFill>
                  <a:srgbClr val="FFC000"/>
                </a:solidFill>
              </a:rPr>
              <a:t> verb in </a:t>
            </a:r>
            <a:r>
              <a:rPr lang="cs-CZ" sz="3300" dirty="0" err="1" smtClean="0">
                <a:solidFill>
                  <a:srgbClr val="FFC000"/>
                </a:solidFill>
              </a:rPr>
              <a:t>the</a:t>
            </a:r>
            <a:r>
              <a:rPr lang="cs-CZ" sz="3300" dirty="0" smtClean="0">
                <a:solidFill>
                  <a:srgbClr val="FFC000"/>
                </a:solidFill>
              </a:rPr>
              <a:t> </a:t>
            </a:r>
            <a:r>
              <a:rPr lang="cs-CZ" sz="3300" dirty="0" err="1" smtClean="0">
                <a:solidFill>
                  <a:srgbClr val="FFC000"/>
                </a:solidFill>
              </a:rPr>
              <a:t>correct</a:t>
            </a:r>
            <a:r>
              <a:rPr lang="cs-CZ" sz="3300" dirty="0" smtClean="0">
                <a:solidFill>
                  <a:srgbClr val="FFC000"/>
                </a:solidFill>
              </a:rPr>
              <a:t> </a:t>
            </a:r>
            <a:r>
              <a:rPr lang="cs-CZ" sz="3300" dirty="0" err="1" smtClean="0">
                <a:solidFill>
                  <a:srgbClr val="FFC000"/>
                </a:solidFill>
              </a:rPr>
              <a:t>form</a:t>
            </a:r>
            <a:r>
              <a:rPr lang="cs-CZ" sz="3300" dirty="0" smtClean="0">
                <a:solidFill>
                  <a:srgbClr val="FFC000"/>
                </a:solidFill>
              </a:rPr>
              <a:t> – </a:t>
            </a:r>
            <a:r>
              <a:rPr lang="cs-CZ" sz="3300" dirty="0" err="1" smtClean="0">
                <a:solidFill>
                  <a:srgbClr val="FFC000"/>
                </a:solidFill>
              </a:rPr>
              <a:t>affirmative</a:t>
            </a:r>
            <a:r>
              <a:rPr lang="cs-CZ" sz="3300" dirty="0" smtClean="0">
                <a:solidFill>
                  <a:srgbClr val="FFC000"/>
                </a:solidFill>
              </a:rPr>
              <a:t>, negative </a:t>
            </a:r>
            <a:r>
              <a:rPr lang="cs-CZ" sz="3300" dirty="0" err="1" smtClean="0">
                <a:solidFill>
                  <a:srgbClr val="FFC000"/>
                </a:solidFill>
              </a:rPr>
              <a:t>or</a:t>
            </a:r>
            <a:r>
              <a:rPr lang="cs-CZ" sz="3300" dirty="0" smtClean="0">
                <a:solidFill>
                  <a:srgbClr val="FFC000"/>
                </a:solidFill>
              </a:rPr>
              <a:t> </a:t>
            </a:r>
            <a:r>
              <a:rPr lang="cs-CZ" sz="3300" dirty="0" err="1" smtClean="0">
                <a:solidFill>
                  <a:srgbClr val="FFC000"/>
                </a:solidFill>
              </a:rPr>
              <a:t>question</a:t>
            </a:r>
            <a:r>
              <a:rPr lang="cs-CZ" sz="3300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3300" dirty="0" smtClean="0">
              <a:solidFill>
                <a:srgbClr val="FFC0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smtClean="0"/>
              <a:t>Margaret ………. </a:t>
            </a:r>
            <a:r>
              <a:rPr lang="cs-CZ" sz="2300" dirty="0" err="1" smtClean="0"/>
              <a:t>four</a:t>
            </a:r>
            <a:r>
              <a:rPr lang="cs-CZ" sz="2300" dirty="0" smtClean="0"/>
              <a:t> </a:t>
            </a:r>
            <a:r>
              <a:rPr lang="cs-CZ" sz="2300" dirty="0" err="1" smtClean="0"/>
              <a:t>languages</a:t>
            </a:r>
            <a:r>
              <a:rPr lang="cs-CZ" sz="2300" dirty="0" smtClean="0"/>
              <a:t> – </a:t>
            </a:r>
            <a:r>
              <a:rPr lang="cs-CZ" sz="2300" dirty="0" err="1" smtClean="0"/>
              <a:t>English</a:t>
            </a:r>
            <a:r>
              <a:rPr lang="cs-CZ" sz="2300" dirty="0" smtClean="0"/>
              <a:t>, </a:t>
            </a:r>
            <a:r>
              <a:rPr lang="cs-CZ" sz="2300" dirty="0" err="1" smtClean="0"/>
              <a:t>French</a:t>
            </a:r>
            <a:r>
              <a:rPr lang="cs-CZ" sz="2300" dirty="0" smtClean="0"/>
              <a:t>, </a:t>
            </a:r>
            <a:r>
              <a:rPr lang="cs-CZ" sz="2300" dirty="0" err="1" smtClean="0"/>
              <a:t>German</a:t>
            </a:r>
            <a:r>
              <a:rPr lang="cs-CZ" sz="2300" dirty="0" smtClean="0"/>
              <a:t> and </a:t>
            </a:r>
            <a:r>
              <a:rPr lang="cs-CZ" sz="2300" dirty="0" err="1" smtClean="0"/>
              <a:t>Spanish</a:t>
            </a:r>
            <a:r>
              <a:rPr lang="cs-CZ" sz="2300" dirty="0" smtClean="0"/>
              <a:t>.	</a:t>
            </a:r>
            <a:r>
              <a:rPr lang="cs-CZ" sz="2300" dirty="0" smtClean="0">
                <a:solidFill>
                  <a:srgbClr val="FFFF00"/>
                </a:solidFill>
              </a:rPr>
              <a:t>        </a:t>
            </a:r>
            <a:r>
              <a:rPr lang="cs-CZ" sz="2300" dirty="0" err="1" smtClean="0">
                <a:solidFill>
                  <a:srgbClr val="FFFF00"/>
                </a:solidFill>
              </a:rPr>
              <a:t>speak</a:t>
            </a:r>
            <a:endParaRPr lang="cs-CZ" sz="2300" dirty="0" smtClean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smtClean="0"/>
              <a:t>I ………. my </a:t>
            </a:r>
            <a:r>
              <a:rPr lang="cs-CZ" sz="2300" dirty="0" err="1" smtClean="0"/>
              <a:t>job</a:t>
            </a:r>
            <a:r>
              <a:rPr lang="cs-CZ" sz="2300" dirty="0" smtClean="0"/>
              <a:t>. </a:t>
            </a:r>
            <a:r>
              <a:rPr lang="cs-CZ" sz="2300" dirty="0" err="1" smtClean="0"/>
              <a:t>It</a:t>
            </a:r>
            <a:r>
              <a:rPr lang="cs-CZ" sz="2300" dirty="0" smtClean="0"/>
              <a:t> </a:t>
            </a:r>
            <a:r>
              <a:rPr lang="cs-CZ" sz="2300" dirty="0" err="1" smtClean="0"/>
              <a:t>is</a:t>
            </a:r>
            <a:r>
              <a:rPr lang="cs-CZ" sz="2300" dirty="0" smtClean="0"/>
              <a:t> very </a:t>
            </a:r>
            <a:r>
              <a:rPr lang="cs-CZ" sz="2300" dirty="0" err="1" smtClean="0"/>
              <a:t>boring</a:t>
            </a:r>
            <a:r>
              <a:rPr lang="cs-CZ" sz="2300" dirty="0" smtClean="0"/>
              <a:t>.     					        </a:t>
            </a:r>
            <a:r>
              <a:rPr lang="cs-CZ" sz="2300" dirty="0" err="1">
                <a:solidFill>
                  <a:srgbClr val="FFFF00"/>
                </a:solidFill>
              </a:rPr>
              <a:t>like</a:t>
            </a:r>
            <a:endParaRPr lang="cs-CZ" sz="2300" dirty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err="1" smtClean="0"/>
              <a:t>How</a:t>
            </a:r>
            <a:r>
              <a:rPr lang="cs-CZ" sz="2300" dirty="0" smtClean="0"/>
              <a:t> </a:t>
            </a:r>
            <a:r>
              <a:rPr lang="cs-CZ" sz="2300" dirty="0" err="1" smtClean="0"/>
              <a:t>often</a:t>
            </a:r>
            <a:r>
              <a:rPr lang="cs-CZ" sz="2300" dirty="0" smtClean="0"/>
              <a:t> ……….</a:t>
            </a:r>
            <a:r>
              <a:rPr lang="cs-CZ" sz="2300" dirty="0" err="1" smtClean="0"/>
              <a:t>your</a:t>
            </a:r>
            <a:r>
              <a:rPr lang="cs-CZ" sz="2300" dirty="0" smtClean="0"/>
              <a:t> </a:t>
            </a:r>
            <a:r>
              <a:rPr lang="cs-CZ" sz="2300" dirty="0" err="1" smtClean="0"/>
              <a:t>sister</a:t>
            </a:r>
            <a:r>
              <a:rPr lang="cs-CZ" sz="2300" dirty="0" smtClean="0"/>
              <a:t> ………. </a:t>
            </a:r>
            <a:r>
              <a:rPr lang="cs-CZ" sz="2300" dirty="0" err="1" smtClean="0"/>
              <a:t>newspaper</a:t>
            </a:r>
            <a:r>
              <a:rPr lang="cs-CZ" sz="2300" dirty="0" smtClean="0"/>
              <a:t>?			        </a:t>
            </a:r>
            <a:r>
              <a:rPr lang="cs-CZ" sz="2300" dirty="0" err="1" smtClean="0">
                <a:solidFill>
                  <a:srgbClr val="FFFF00"/>
                </a:solidFill>
              </a:rPr>
              <a:t>read</a:t>
            </a:r>
            <a:endParaRPr lang="cs-CZ" sz="2300" dirty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err="1" smtClean="0"/>
              <a:t>An</a:t>
            </a:r>
            <a:r>
              <a:rPr lang="cs-CZ" sz="2300" dirty="0" smtClean="0"/>
              <a:t> </a:t>
            </a:r>
            <a:r>
              <a:rPr lang="cs-CZ" sz="2300" dirty="0" err="1" smtClean="0"/>
              <a:t>interpreter</a:t>
            </a:r>
            <a:r>
              <a:rPr lang="cs-CZ" sz="2300" dirty="0" smtClean="0"/>
              <a:t> ………. </a:t>
            </a:r>
            <a:r>
              <a:rPr lang="cs-CZ" sz="2300" dirty="0" err="1" smtClean="0"/>
              <a:t>from</a:t>
            </a:r>
            <a:r>
              <a:rPr lang="cs-CZ" sz="2300" dirty="0" smtClean="0"/>
              <a:t> </a:t>
            </a:r>
            <a:r>
              <a:rPr lang="cs-CZ" sz="2300" dirty="0" err="1" smtClean="0"/>
              <a:t>one</a:t>
            </a:r>
            <a:r>
              <a:rPr lang="cs-CZ" sz="2300" dirty="0" smtClean="0"/>
              <a:t> </a:t>
            </a:r>
            <a:r>
              <a:rPr lang="cs-CZ" sz="2300" dirty="0" err="1" smtClean="0"/>
              <a:t>language</a:t>
            </a:r>
            <a:r>
              <a:rPr lang="cs-CZ" sz="2300" dirty="0" smtClean="0"/>
              <a:t> </a:t>
            </a:r>
            <a:r>
              <a:rPr lang="cs-CZ" sz="2300" dirty="0" err="1" smtClean="0"/>
              <a:t>into</a:t>
            </a:r>
            <a:r>
              <a:rPr lang="cs-CZ" sz="2300" dirty="0" smtClean="0"/>
              <a:t> </a:t>
            </a:r>
            <a:r>
              <a:rPr lang="cs-CZ" sz="2300" dirty="0" err="1" smtClean="0"/>
              <a:t>another</a:t>
            </a:r>
            <a:r>
              <a:rPr lang="cs-CZ" sz="2300" dirty="0" smtClean="0"/>
              <a:t>. 			</a:t>
            </a:r>
            <a:r>
              <a:rPr lang="cs-CZ" sz="2300" dirty="0">
                <a:solidFill>
                  <a:srgbClr val="FFFF00"/>
                </a:solidFill>
              </a:rPr>
              <a:t>        </a:t>
            </a:r>
            <a:r>
              <a:rPr lang="cs-CZ" sz="2300" dirty="0" err="1">
                <a:solidFill>
                  <a:srgbClr val="FFFF00"/>
                </a:solidFill>
              </a:rPr>
              <a:t>translate</a:t>
            </a:r>
            <a:endParaRPr lang="cs-CZ" sz="2300" dirty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smtClean="0"/>
              <a:t>Amanda </a:t>
            </a:r>
            <a:r>
              <a:rPr lang="cs-CZ" sz="2300" dirty="0" err="1" smtClean="0"/>
              <a:t>is</a:t>
            </a:r>
            <a:r>
              <a:rPr lang="cs-CZ" sz="2300" dirty="0" smtClean="0"/>
              <a:t> </a:t>
            </a:r>
            <a:r>
              <a:rPr lang="cs-CZ" sz="2300" dirty="0" err="1" smtClean="0"/>
              <a:t>married</a:t>
            </a:r>
            <a:r>
              <a:rPr lang="cs-CZ" sz="2300" dirty="0" smtClean="0"/>
              <a:t>, but </a:t>
            </a:r>
            <a:r>
              <a:rPr lang="cs-CZ" sz="2300" dirty="0" err="1" smtClean="0"/>
              <a:t>she</a:t>
            </a:r>
            <a:r>
              <a:rPr lang="cs-CZ" sz="2300" dirty="0" smtClean="0"/>
              <a:t> ………. a ring.			       	        </a:t>
            </a:r>
            <a:r>
              <a:rPr lang="cs-CZ" sz="2300" dirty="0" err="1" smtClean="0">
                <a:solidFill>
                  <a:srgbClr val="FFFF00"/>
                </a:solidFill>
              </a:rPr>
              <a:t>wear</a:t>
            </a:r>
            <a:endParaRPr lang="cs-CZ" sz="2300" dirty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err="1" smtClean="0"/>
              <a:t>What</a:t>
            </a:r>
            <a:r>
              <a:rPr lang="cs-CZ" sz="2300" dirty="0" smtClean="0"/>
              <a:t> </a:t>
            </a:r>
            <a:r>
              <a:rPr lang="cs-CZ" sz="2300" dirty="0" err="1" smtClean="0"/>
              <a:t>time</a:t>
            </a:r>
            <a:r>
              <a:rPr lang="cs-CZ" sz="2300" dirty="0" smtClean="0"/>
              <a:t> ……….  </a:t>
            </a:r>
            <a:r>
              <a:rPr lang="cs-CZ" sz="2300" dirty="0" err="1" smtClean="0"/>
              <a:t>the</a:t>
            </a:r>
            <a:r>
              <a:rPr lang="cs-CZ" sz="2300" dirty="0" smtClean="0"/>
              <a:t> </a:t>
            </a:r>
            <a:r>
              <a:rPr lang="cs-CZ" sz="2300" dirty="0" err="1" smtClean="0"/>
              <a:t>banks</a:t>
            </a:r>
            <a:r>
              <a:rPr lang="cs-CZ" sz="2300" dirty="0" smtClean="0"/>
              <a:t> ………. </a:t>
            </a:r>
            <a:r>
              <a:rPr lang="cs-CZ" sz="2300" dirty="0" err="1" smtClean="0"/>
              <a:t>here</a:t>
            </a:r>
            <a:r>
              <a:rPr lang="cs-CZ" sz="2300" dirty="0" smtClean="0"/>
              <a:t>?		        		</a:t>
            </a:r>
            <a:r>
              <a:rPr lang="cs-CZ" sz="2300" dirty="0">
                <a:solidFill>
                  <a:srgbClr val="FFFF00"/>
                </a:solidFill>
              </a:rPr>
              <a:t>       </a:t>
            </a:r>
            <a:r>
              <a:rPr lang="cs-CZ" sz="2300" dirty="0" err="1">
                <a:solidFill>
                  <a:srgbClr val="FFFF00"/>
                </a:solidFill>
              </a:rPr>
              <a:t>close</a:t>
            </a:r>
            <a:r>
              <a:rPr lang="cs-CZ" sz="2300" dirty="0">
                <a:solidFill>
                  <a:srgbClr val="FFFF00"/>
                </a:solidFill>
              </a:rPr>
              <a:t>	</a:t>
            </a: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smtClean="0"/>
              <a:t>I ………..much </a:t>
            </a:r>
            <a:r>
              <a:rPr lang="cs-CZ" sz="2300" dirty="0" err="1" smtClean="0"/>
              <a:t>about</a:t>
            </a:r>
            <a:r>
              <a:rPr lang="cs-CZ" sz="2300" dirty="0" smtClean="0"/>
              <a:t> </a:t>
            </a:r>
            <a:r>
              <a:rPr lang="cs-CZ" sz="2300" dirty="0" err="1" smtClean="0"/>
              <a:t>politics</a:t>
            </a:r>
            <a:r>
              <a:rPr lang="cs-CZ" sz="2300" dirty="0" smtClean="0"/>
              <a:t>. </a:t>
            </a:r>
            <a:r>
              <a:rPr lang="cs-CZ" sz="2300" dirty="0" err="1" smtClean="0"/>
              <a:t>I´m</a:t>
            </a:r>
            <a:r>
              <a:rPr lang="cs-CZ" sz="2300" dirty="0" smtClean="0"/>
              <a:t> not </a:t>
            </a:r>
            <a:r>
              <a:rPr lang="cs-CZ" sz="2300" dirty="0" err="1" smtClean="0"/>
              <a:t>interested</a:t>
            </a:r>
            <a:r>
              <a:rPr lang="cs-CZ" sz="2300" dirty="0" smtClean="0"/>
              <a:t> in </a:t>
            </a:r>
            <a:r>
              <a:rPr lang="cs-CZ" sz="2300" dirty="0" err="1" smtClean="0"/>
              <a:t>it</a:t>
            </a:r>
            <a:r>
              <a:rPr lang="cs-CZ" sz="2300" dirty="0" smtClean="0"/>
              <a:t>.			</a:t>
            </a:r>
            <a:r>
              <a:rPr lang="cs-CZ" sz="2300" dirty="0" smtClean="0">
                <a:solidFill>
                  <a:srgbClr val="FFFF00"/>
                </a:solidFill>
              </a:rPr>
              <a:t>       </a:t>
            </a:r>
            <a:r>
              <a:rPr lang="cs-CZ" sz="2300" dirty="0" err="1" smtClean="0">
                <a:solidFill>
                  <a:srgbClr val="FFFF00"/>
                </a:solidFill>
              </a:rPr>
              <a:t>know</a:t>
            </a:r>
            <a:endParaRPr lang="cs-CZ" sz="2300" dirty="0">
              <a:solidFill>
                <a:srgbClr val="FFFF00"/>
              </a:solidFill>
            </a:endParaRPr>
          </a:p>
          <a:p>
            <a:pPr marL="365760" indent="-228600" fontAlgn="auto">
              <a:lnSpc>
                <a:spcPct val="17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2300" dirty="0" err="1" smtClean="0"/>
              <a:t>The</a:t>
            </a:r>
            <a:r>
              <a:rPr lang="cs-CZ" sz="2300" dirty="0" smtClean="0"/>
              <a:t> </a:t>
            </a:r>
            <a:r>
              <a:rPr lang="cs-CZ" sz="2300" dirty="0" err="1" smtClean="0"/>
              <a:t>Olympic</a:t>
            </a:r>
            <a:r>
              <a:rPr lang="cs-CZ" sz="2300" dirty="0" smtClean="0"/>
              <a:t> </a:t>
            </a:r>
            <a:r>
              <a:rPr lang="cs-CZ" sz="2300" dirty="0" err="1" smtClean="0"/>
              <a:t>Games</a:t>
            </a:r>
            <a:r>
              <a:rPr lang="cs-CZ" sz="2300" dirty="0" smtClean="0"/>
              <a:t> ………. place </a:t>
            </a:r>
            <a:r>
              <a:rPr lang="cs-CZ" sz="2300" dirty="0" err="1" smtClean="0"/>
              <a:t>every</a:t>
            </a:r>
            <a:r>
              <a:rPr lang="cs-CZ" sz="2300" dirty="0" smtClean="0"/>
              <a:t> </a:t>
            </a:r>
            <a:r>
              <a:rPr lang="cs-CZ" sz="2300" dirty="0" err="1" smtClean="0"/>
              <a:t>four</a:t>
            </a:r>
            <a:r>
              <a:rPr lang="cs-CZ" sz="2300" dirty="0" smtClean="0"/>
              <a:t> </a:t>
            </a:r>
            <a:r>
              <a:rPr lang="cs-CZ" sz="2300" dirty="0" err="1" smtClean="0"/>
              <a:t>years</a:t>
            </a:r>
            <a:r>
              <a:rPr lang="cs-CZ" sz="2300" dirty="0" smtClean="0"/>
              <a:t>. 	</a:t>
            </a:r>
            <a:r>
              <a:rPr lang="cs-CZ" sz="2300" dirty="0">
                <a:solidFill>
                  <a:srgbClr val="FFFF00"/>
                </a:solidFill>
              </a:rPr>
              <a:t>        </a:t>
            </a:r>
            <a:r>
              <a:rPr lang="cs-CZ" sz="2300" dirty="0" smtClean="0">
                <a:solidFill>
                  <a:srgbClr val="FFFF00"/>
                </a:solidFill>
              </a:rPr>
              <a:t>		       </a:t>
            </a:r>
            <a:r>
              <a:rPr lang="cs-CZ" sz="2300" dirty="0" err="1" smtClean="0">
                <a:solidFill>
                  <a:srgbClr val="FFFF00"/>
                </a:solidFill>
              </a:rPr>
              <a:t>take</a:t>
            </a:r>
            <a:endParaRPr lang="cs-CZ" sz="23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700213"/>
            <a:ext cx="9036050" cy="4710112"/>
          </a:xfrm>
        </p:spPr>
        <p:txBody>
          <a:bodyPr>
            <a:normAutofit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300" dirty="0" err="1" smtClean="0">
                <a:solidFill>
                  <a:srgbClr val="FFC000"/>
                </a:solidFill>
              </a:rPr>
              <a:t>Put</a:t>
            </a:r>
            <a:r>
              <a:rPr lang="cs-CZ" sz="2300" dirty="0" smtClean="0">
                <a:solidFill>
                  <a:srgbClr val="FFC000"/>
                </a:solidFill>
              </a:rPr>
              <a:t> </a:t>
            </a:r>
            <a:r>
              <a:rPr lang="cs-CZ" sz="2300" dirty="0" err="1" smtClean="0">
                <a:solidFill>
                  <a:srgbClr val="FFC000"/>
                </a:solidFill>
              </a:rPr>
              <a:t>the</a:t>
            </a:r>
            <a:r>
              <a:rPr lang="cs-CZ" sz="2300" dirty="0" smtClean="0">
                <a:solidFill>
                  <a:srgbClr val="FFC000"/>
                </a:solidFill>
              </a:rPr>
              <a:t> verb in </a:t>
            </a:r>
            <a:r>
              <a:rPr lang="cs-CZ" sz="2300" dirty="0" err="1" smtClean="0">
                <a:solidFill>
                  <a:srgbClr val="FFC000"/>
                </a:solidFill>
              </a:rPr>
              <a:t>the</a:t>
            </a:r>
            <a:r>
              <a:rPr lang="cs-CZ" sz="2300" dirty="0" smtClean="0">
                <a:solidFill>
                  <a:srgbClr val="FFC000"/>
                </a:solidFill>
              </a:rPr>
              <a:t> </a:t>
            </a:r>
            <a:r>
              <a:rPr lang="cs-CZ" sz="2300" dirty="0" err="1" smtClean="0">
                <a:solidFill>
                  <a:srgbClr val="FFC000"/>
                </a:solidFill>
              </a:rPr>
              <a:t>correct</a:t>
            </a:r>
            <a:r>
              <a:rPr lang="cs-CZ" sz="2300" dirty="0" smtClean="0">
                <a:solidFill>
                  <a:srgbClr val="FFC000"/>
                </a:solidFill>
              </a:rPr>
              <a:t> </a:t>
            </a:r>
            <a:r>
              <a:rPr lang="cs-CZ" sz="2300" dirty="0" err="1" smtClean="0">
                <a:solidFill>
                  <a:srgbClr val="FFC000"/>
                </a:solidFill>
              </a:rPr>
              <a:t>form</a:t>
            </a:r>
            <a:r>
              <a:rPr lang="cs-CZ" sz="2300" dirty="0" smtClean="0">
                <a:solidFill>
                  <a:srgbClr val="FFC000"/>
                </a:solidFill>
              </a:rPr>
              <a:t> – </a:t>
            </a:r>
            <a:r>
              <a:rPr lang="cs-CZ" sz="2300" dirty="0" err="1" smtClean="0">
                <a:solidFill>
                  <a:srgbClr val="FFC000"/>
                </a:solidFill>
              </a:rPr>
              <a:t>affirmative</a:t>
            </a:r>
            <a:r>
              <a:rPr lang="cs-CZ" sz="2300" dirty="0" smtClean="0">
                <a:solidFill>
                  <a:srgbClr val="FFC000"/>
                </a:solidFill>
              </a:rPr>
              <a:t>, negative </a:t>
            </a:r>
            <a:r>
              <a:rPr lang="cs-CZ" sz="2300" dirty="0" err="1" smtClean="0">
                <a:solidFill>
                  <a:srgbClr val="FFC000"/>
                </a:solidFill>
              </a:rPr>
              <a:t>or</a:t>
            </a:r>
            <a:r>
              <a:rPr lang="cs-CZ" sz="2300" dirty="0" smtClean="0">
                <a:solidFill>
                  <a:srgbClr val="FFC000"/>
                </a:solidFill>
              </a:rPr>
              <a:t> </a:t>
            </a:r>
            <a:r>
              <a:rPr lang="cs-CZ" sz="2300" dirty="0" err="1" smtClean="0">
                <a:solidFill>
                  <a:srgbClr val="FFC000"/>
                </a:solidFill>
              </a:rPr>
              <a:t>question</a:t>
            </a:r>
            <a:r>
              <a:rPr lang="cs-CZ" sz="2300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000" dirty="0" smtClean="0">
              <a:solidFill>
                <a:srgbClr val="FFC0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smtClean="0"/>
              <a:t>Margaret </a:t>
            </a:r>
            <a:r>
              <a:rPr lang="cs-CZ" sz="1600" dirty="0" err="1" smtClean="0">
                <a:solidFill>
                  <a:srgbClr val="FF0000"/>
                </a:solidFill>
              </a:rPr>
              <a:t>speaks</a:t>
            </a:r>
            <a:r>
              <a:rPr lang="cs-CZ" sz="1600" dirty="0" smtClean="0"/>
              <a:t> </a:t>
            </a:r>
            <a:r>
              <a:rPr lang="cs-CZ" sz="1600" dirty="0" err="1" smtClean="0"/>
              <a:t>four</a:t>
            </a:r>
            <a:r>
              <a:rPr lang="cs-CZ" sz="1600" dirty="0" smtClean="0"/>
              <a:t> </a:t>
            </a:r>
            <a:r>
              <a:rPr lang="cs-CZ" sz="1600" dirty="0" err="1" smtClean="0"/>
              <a:t>languages</a:t>
            </a:r>
            <a:r>
              <a:rPr lang="cs-CZ" sz="1600" dirty="0" smtClean="0"/>
              <a:t> – </a:t>
            </a:r>
            <a:r>
              <a:rPr lang="cs-CZ" sz="1600" dirty="0" err="1" smtClean="0"/>
              <a:t>English</a:t>
            </a:r>
            <a:r>
              <a:rPr lang="cs-CZ" sz="1600" dirty="0" smtClean="0"/>
              <a:t>, </a:t>
            </a:r>
            <a:r>
              <a:rPr lang="cs-CZ" sz="1600" dirty="0" err="1" smtClean="0"/>
              <a:t>French</a:t>
            </a:r>
            <a:r>
              <a:rPr lang="cs-CZ" sz="1600" dirty="0" smtClean="0"/>
              <a:t>, </a:t>
            </a:r>
            <a:r>
              <a:rPr lang="cs-CZ" sz="1600" dirty="0" err="1" smtClean="0"/>
              <a:t>German</a:t>
            </a:r>
            <a:r>
              <a:rPr lang="cs-CZ" sz="1600" dirty="0" smtClean="0"/>
              <a:t> and </a:t>
            </a:r>
            <a:r>
              <a:rPr lang="cs-CZ" sz="1600" dirty="0" err="1" smtClean="0"/>
              <a:t>Spanish</a:t>
            </a:r>
            <a:r>
              <a:rPr lang="cs-CZ" sz="1600" dirty="0" smtClean="0"/>
              <a:t>.	</a:t>
            </a:r>
            <a:endParaRPr lang="cs-CZ" sz="1600" dirty="0" smtClean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smtClean="0"/>
              <a:t>I </a:t>
            </a:r>
            <a:r>
              <a:rPr lang="cs-CZ" sz="1600" dirty="0" err="1">
                <a:solidFill>
                  <a:srgbClr val="FF0000"/>
                </a:solidFill>
              </a:rPr>
              <a:t>don´t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like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smtClean="0"/>
              <a:t>my </a:t>
            </a:r>
            <a:r>
              <a:rPr lang="cs-CZ" sz="1600" dirty="0" err="1" smtClean="0"/>
              <a:t>job</a:t>
            </a:r>
            <a:r>
              <a:rPr lang="cs-CZ" sz="1600" dirty="0" smtClean="0"/>
              <a:t>. </a:t>
            </a:r>
            <a:r>
              <a:rPr lang="cs-CZ" sz="1600" dirty="0" err="1" smtClean="0"/>
              <a:t>It</a:t>
            </a:r>
            <a:r>
              <a:rPr lang="cs-CZ" sz="1600" dirty="0" smtClean="0"/>
              <a:t> </a:t>
            </a:r>
            <a:r>
              <a:rPr lang="cs-CZ" sz="1600" dirty="0" err="1" smtClean="0"/>
              <a:t>is</a:t>
            </a:r>
            <a:r>
              <a:rPr lang="cs-CZ" sz="1600" dirty="0" smtClean="0"/>
              <a:t> very </a:t>
            </a:r>
            <a:r>
              <a:rPr lang="cs-CZ" sz="1600" dirty="0" err="1" smtClean="0"/>
              <a:t>boring</a:t>
            </a:r>
            <a:r>
              <a:rPr lang="cs-CZ" sz="1600" dirty="0" smtClean="0"/>
              <a:t>.     					        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err="1" smtClean="0"/>
              <a:t>How</a:t>
            </a:r>
            <a:r>
              <a:rPr lang="cs-CZ" sz="1600" dirty="0" smtClean="0"/>
              <a:t> </a:t>
            </a:r>
            <a:r>
              <a:rPr lang="cs-CZ" sz="1600" dirty="0" err="1" smtClean="0"/>
              <a:t>often</a:t>
            </a:r>
            <a:r>
              <a:rPr lang="cs-CZ" sz="1600" dirty="0" smtClean="0"/>
              <a:t> </a:t>
            </a:r>
            <a:r>
              <a:rPr lang="cs-CZ" sz="1600" dirty="0" err="1">
                <a:solidFill>
                  <a:srgbClr val="FF0000"/>
                </a:solidFill>
              </a:rPr>
              <a:t>does</a:t>
            </a:r>
            <a:r>
              <a:rPr lang="cs-CZ" sz="1600" dirty="0" smtClean="0"/>
              <a:t> </a:t>
            </a:r>
            <a:r>
              <a:rPr lang="cs-CZ" sz="1600" dirty="0" err="1" smtClean="0"/>
              <a:t>your</a:t>
            </a:r>
            <a:r>
              <a:rPr lang="cs-CZ" sz="1600" dirty="0" smtClean="0"/>
              <a:t> </a:t>
            </a:r>
            <a:r>
              <a:rPr lang="cs-CZ" sz="1600" dirty="0" err="1" smtClean="0"/>
              <a:t>sister</a:t>
            </a:r>
            <a:r>
              <a:rPr lang="cs-CZ" sz="1600" dirty="0" smtClean="0"/>
              <a:t> </a:t>
            </a:r>
            <a:r>
              <a:rPr lang="cs-CZ" sz="1600" dirty="0" err="1">
                <a:solidFill>
                  <a:srgbClr val="FF0000"/>
                </a:solidFill>
              </a:rPr>
              <a:t>read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 smtClean="0"/>
              <a:t>newspaper</a:t>
            </a:r>
            <a:r>
              <a:rPr lang="cs-CZ" sz="1600" dirty="0" smtClean="0"/>
              <a:t>?			        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err="1" smtClean="0"/>
              <a:t>An</a:t>
            </a:r>
            <a:r>
              <a:rPr lang="cs-CZ" sz="1600" dirty="0" smtClean="0"/>
              <a:t> </a:t>
            </a:r>
            <a:r>
              <a:rPr lang="cs-CZ" sz="1600" dirty="0" err="1" smtClean="0"/>
              <a:t>interpreter</a:t>
            </a:r>
            <a:r>
              <a:rPr lang="cs-CZ" sz="1600" dirty="0" smtClean="0"/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t</a:t>
            </a:r>
            <a:r>
              <a:rPr lang="cs-CZ" sz="1600" dirty="0" err="1">
                <a:solidFill>
                  <a:srgbClr val="FF0000"/>
                </a:solidFill>
              </a:rPr>
              <a:t>ranslates</a:t>
            </a:r>
            <a:r>
              <a:rPr lang="cs-CZ" sz="1600" dirty="0" smtClean="0"/>
              <a:t> </a:t>
            </a:r>
            <a:r>
              <a:rPr lang="cs-CZ" sz="1600" dirty="0" err="1" smtClean="0"/>
              <a:t>from</a:t>
            </a:r>
            <a:r>
              <a:rPr lang="cs-CZ" sz="1600" dirty="0" smtClean="0"/>
              <a:t> </a:t>
            </a:r>
            <a:r>
              <a:rPr lang="cs-CZ" sz="1600" dirty="0" err="1" smtClean="0"/>
              <a:t>one</a:t>
            </a:r>
            <a:r>
              <a:rPr lang="cs-CZ" sz="1600" dirty="0" smtClean="0"/>
              <a:t> </a:t>
            </a:r>
            <a:r>
              <a:rPr lang="cs-CZ" sz="1600" dirty="0" err="1" smtClean="0"/>
              <a:t>language</a:t>
            </a:r>
            <a:r>
              <a:rPr lang="cs-CZ" sz="1600" dirty="0" smtClean="0"/>
              <a:t> </a:t>
            </a:r>
            <a:r>
              <a:rPr lang="cs-CZ" sz="1600" dirty="0" err="1" smtClean="0"/>
              <a:t>into</a:t>
            </a:r>
            <a:r>
              <a:rPr lang="cs-CZ" sz="1600" dirty="0" smtClean="0"/>
              <a:t> </a:t>
            </a:r>
            <a:r>
              <a:rPr lang="cs-CZ" sz="1600" dirty="0" err="1" smtClean="0"/>
              <a:t>another</a:t>
            </a:r>
            <a:r>
              <a:rPr lang="cs-CZ" sz="1600" dirty="0" smtClean="0"/>
              <a:t>. 			</a:t>
            </a:r>
            <a:endParaRPr lang="cs-CZ" sz="1600" dirty="0" smtClean="0">
              <a:solidFill>
                <a:srgbClr val="FFFF00"/>
              </a:solidFill>
            </a:endParaRP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smtClean="0"/>
              <a:t>Amanda </a:t>
            </a:r>
            <a:r>
              <a:rPr lang="cs-CZ" sz="1600" dirty="0" err="1" smtClean="0"/>
              <a:t>is</a:t>
            </a:r>
            <a:r>
              <a:rPr lang="cs-CZ" sz="1600" dirty="0" smtClean="0"/>
              <a:t> </a:t>
            </a:r>
            <a:r>
              <a:rPr lang="cs-CZ" sz="1600" dirty="0" err="1" smtClean="0"/>
              <a:t>married</a:t>
            </a:r>
            <a:r>
              <a:rPr lang="cs-CZ" sz="1600" dirty="0" smtClean="0"/>
              <a:t>, but </a:t>
            </a:r>
            <a:r>
              <a:rPr lang="cs-CZ" sz="1600" dirty="0" err="1" smtClean="0"/>
              <a:t>she</a:t>
            </a:r>
            <a:r>
              <a:rPr lang="cs-CZ" sz="1600" dirty="0" smtClean="0"/>
              <a:t> </a:t>
            </a:r>
            <a:r>
              <a:rPr lang="cs-CZ" sz="1600" dirty="0" err="1">
                <a:solidFill>
                  <a:srgbClr val="FF0000"/>
                </a:solidFill>
              </a:rPr>
              <a:t>doesn´t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wear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smtClean="0"/>
              <a:t>a ring.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err="1" smtClean="0"/>
              <a:t>What</a:t>
            </a:r>
            <a:r>
              <a:rPr lang="cs-CZ" sz="1600" dirty="0" smtClean="0"/>
              <a:t> </a:t>
            </a:r>
            <a:r>
              <a:rPr lang="cs-CZ" sz="1600" dirty="0" err="1" smtClean="0"/>
              <a:t>time</a:t>
            </a:r>
            <a:r>
              <a:rPr lang="cs-CZ" sz="1600" dirty="0" smtClean="0"/>
              <a:t> </a:t>
            </a:r>
            <a:r>
              <a:rPr lang="cs-CZ" sz="1600" dirty="0">
                <a:solidFill>
                  <a:srgbClr val="FF0000"/>
                </a:solidFill>
              </a:rPr>
              <a:t>do</a:t>
            </a:r>
            <a:r>
              <a:rPr lang="cs-CZ" sz="1600" dirty="0" smtClean="0"/>
              <a:t> </a:t>
            </a:r>
            <a:r>
              <a:rPr lang="cs-CZ" sz="1600" dirty="0" err="1" smtClean="0"/>
              <a:t>the</a:t>
            </a:r>
            <a:r>
              <a:rPr lang="cs-CZ" sz="1600" dirty="0" smtClean="0"/>
              <a:t> </a:t>
            </a:r>
            <a:r>
              <a:rPr lang="cs-CZ" sz="1600" dirty="0" err="1" smtClean="0"/>
              <a:t>banks</a:t>
            </a:r>
            <a:r>
              <a:rPr lang="cs-CZ" sz="1600" dirty="0" smtClean="0"/>
              <a:t> </a:t>
            </a:r>
            <a:r>
              <a:rPr lang="cs-CZ" sz="1600" dirty="0" err="1">
                <a:solidFill>
                  <a:srgbClr val="FF0000"/>
                </a:solidFill>
              </a:rPr>
              <a:t>close</a:t>
            </a:r>
            <a:r>
              <a:rPr lang="cs-CZ" sz="1600" dirty="0" smtClean="0"/>
              <a:t> </a:t>
            </a:r>
            <a:r>
              <a:rPr lang="cs-CZ" sz="1600" dirty="0" err="1" smtClean="0"/>
              <a:t>here</a:t>
            </a:r>
            <a:r>
              <a:rPr lang="cs-CZ" sz="1600" dirty="0" smtClean="0"/>
              <a:t>?		        		</a:t>
            </a:r>
            <a:r>
              <a:rPr lang="cs-CZ" sz="1600" dirty="0" smtClean="0">
                <a:solidFill>
                  <a:srgbClr val="FFFF00"/>
                </a:solidFill>
              </a:rPr>
              <a:t>       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smtClean="0"/>
              <a:t>I </a:t>
            </a:r>
            <a:r>
              <a:rPr lang="cs-CZ" sz="1600" dirty="0" err="1">
                <a:solidFill>
                  <a:srgbClr val="FF0000"/>
                </a:solidFill>
              </a:rPr>
              <a:t>don´t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err="1">
                <a:solidFill>
                  <a:srgbClr val="FF0000"/>
                </a:solidFill>
              </a:rPr>
              <a:t>know</a:t>
            </a:r>
            <a:r>
              <a:rPr lang="cs-CZ" sz="1600" dirty="0">
                <a:solidFill>
                  <a:srgbClr val="FF0000"/>
                </a:solidFill>
              </a:rPr>
              <a:t> </a:t>
            </a:r>
            <a:r>
              <a:rPr lang="cs-CZ" sz="1600" dirty="0" smtClean="0"/>
              <a:t>much </a:t>
            </a:r>
            <a:r>
              <a:rPr lang="cs-CZ" sz="1600" dirty="0" err="1" smtClean="0"/>
              <a:t>about</a:t>
            </a:r>
            <a:r>
              <a:rPr lang="cs-CZ" sz="1600" dirty="0" smtClean="0"/>
              <a:t> </a:t>
            </a:r>
            <a:r>
              <a:rPr lang="cs-CZ" sz="1600" dirty="0" err="1" smtClean="0"/>
              <a:t>politics</a:t>
            </a:r>
            <a:r>
              <a:rPr lang="cs-CZ" sz="1600" dirty="0" smtClean="0"/>
              <a:t>. </a:t>
            </a:r>
            <a:r>
              <a:rPr lang="cs-CZ" sz="1600" dirty="0" err="1" smtClean="0"/>
              <a:t>I´m</a:t>
            </a:r>
            <a:r>
              <a:rPr lang="cs-CZ" sz="1600" dirty="0" smtClean="0"/>
              <a:t> not </a:t>
            </a:r>
            <a:r>
              <a:rPr lang="cs-CZ" sz="1600" dirty="0" err="1" smtClean="0"/>
              <a:t>interested</a:t>
            </a:r>
            <a:r>
              <a:rPr lang="cs-CZ" sz="1600" dirty="0" smtClean="0"/>
              <a:t> in </a:t>
            </a:r>
            <a:r>
              <a:rPr lang="cs-CZ" sz="1600" dirty="0" err="1" smtClean="0"/>
              <a:t>it</a:t>
            </a:r>
            <a:r>
              <a:rPr lang="cs-CZ" sz="1600" dirty="0" smtClean="0"/>
              <a:t>.</a:t>
            </a:r>
          </a:p>
          <a:p>
            <a:pPr marL="48006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cs-CZ" sz="1600" dirty="0" err="1" smtClean="0"/>
              <a:t>The</a:t>
            </a:r>
            <a:r>
              <a:rPr lang="cs-CZ" sz="1600" dirty="0" smtClean="0"/>
              <a:t> </a:t>
            </a:r>
            <a:r>
              <a:rPr lang="cs-CZ" sz="1600" dirty="0" err="1" smtClean="0"/>
              <a:t>Olympic</a:t>
            </a:r>
            <a:r>
              <a:rPr lang="cs-CZ" sz="1600" dirty="0" smtClean="0"/>
              <a:t> </a:t>
            </a:r>
            <a:r>
              <a:rPr lang="cs-CZ" sz="1600" dirty="0" err="1" smtClean="0"/>
              <a:t>Games</a:t>
            </a:r>
            <a:r>
              <a:rPr lang="cs-CZ" sz="1600" dirty="0" smtClean="0"/>
              <a:t>  </a:t>
            </a:r>
            <a:r>
              <a:rPr lang="cs-CZ" sz="1600" dirty="0" err="1">
                <a:solidFill>
                  <a:srgbClr val="FF0000"/>
                </a:solidFill>
              </a:rPr>
              <a:t>take</a:t>
            </a:r>
            <a:r>
              <a:rPr lang="cs-CZ" sz="1600" dirty="0" smtClean="0"/>
              <a:t> place </a:t>
            </a:r>
            <a:r>
              <a:rPr lang="cs-CZ" sz="1600" dirty="0" err="1" smtClean="0"/>
              <a:t>every</a:t>
            </a:r>
            <a:r>
              <a:rPr lang="cs-CZ" sz="1600" dirty="0" smtClean="0"/>
              <a:t> </a:t>
            </a:r>
            <a:r>
              <a:rPr lang="cs-CZ" sz="1600" dirty="0" err="1" smtClean="0"/>
              <a:t>four</a:t>
            </a:r>
            <a:r>
              <a:rPr lang="cs-CZ" sz="1600" dirty="0" smtClean="0"/>
              <a:t> </a:t>
            </a:r>
            <a:r>
              <a:rPr lang="cs-CZ" sz="1600" dirty="0" err="1" smtClean="0"/>
              <a:t>years</a:t>
            </a:r>
            <a:r>
              <a:rPr lang="cs-CZ" sz="1600" dirty="0" smtClean="0"/>
              <a:t>. 	</a:t>
            </a:r>
            <a:r>
              <a:rPr lang="cs-CZ" sz="1600" dirty="0">
                <a:solidFill>
                  <a:srgbClr val="FFFF00"/>
                </a:solidFill>
              </a:rPr>
              <a:t>        </a:t>
            </a:r>
            <a:r>
              <a:rPr lang="cs-CZ" sz="1600" dirty="0" smtClean="0">
                <a:solidFill>
                  <a:srgbClr val="FFFF00"/>
                </a:solidFill>
              </a:rPr>
              <a:t>		</a:t>
            </a:r>
            <a:endParaRPr lang="cs-CZ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198</TotalTime>
  <Words>319</Words>
  <Application>Microsoft Office PowerPoint</Application>
  <PresentationFormat>Předvádění na obrazovce (4:3)</PresentationFormat>
  <Paragraphs>109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7" baseType="lpstr">
      <vt:lpstr>Arial</vt:lpstr>
      <vt:lpstr>Book Antiqua</vt:lpstr>
      <vt:lpstr>Lucida Sans</vt:lpstr>
      <vt:lpstr>Wingdings</vt:lpstr>
      <vt:lpstr>Wingdings 2</vt:lpstr>
      <vt:lpstr>Wingdings 3</vt:lpstr>
      <vt:lpstr>Vrchol</vt:lpstr>
      <vt:lpstr>Prezentace aplikace PowerPoint</vt:lpstr>
      <vt:lpstr>Prezentace aplikace PowerPoint</vt:lpstr>
      <vt:lpstr>Present Simple - affirmative</vt:lpstr>
      <vt:lpstr>Present Simple - negative</vt:lpstr>
      <vt:lpstr>Present Simple - question</vt:lpstr>
      <vt:lpstr>We use Present Simple</vt:lpstr>
      <vt:lpstr>Signal words</vt:lpstr>
      <vt:lpstr>Exercise</vt:lpstr>
      <vt:lpstr>Exercise - solution</vt:lpstr>
      <vt:lpstr>Seznam použité literatury a pramenů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Kofroň</dc:creator>
  <cp:lastModifiedBy>admin</cp:lastModifiedBy>
  <cp:revision>29</cp:revision>
  <dcterms:created xsi:type="dcterms:W3CDTF">2013-10-31T09:25:07Z</dcterms:created>
  <dcterms:modified xsi:type="dcterms:W3CDTF">2013-12-11T11:19:39Z</dcterms:modified>
</cp:coreProperties>
</file>